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28056" y="2052335"/>
            <a:ext cx="65096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23" algn="just">
              <a:lnSpc>
                <a:spcPts val="1935"/>
              </a:lnSpc>
              <a:spcBef>
                <a:spcPts val="96"/>
              </a:spcBef>
            </a:pPr>
            <a:r>
              <a:rPr lang="es-MX" spc="-39" baseline="3034" dirty="0">
                <a:latin typeface="Calibri"/>
                <a:cs typeface="Calibri"/>
              </a:rPr>
              <a:t>P</a:t>
            </a:r>
            <a:r>
              <a:rPr lang="es-MX" baseline="3034" dirty="0">
                <a:latin typeface="Calibri"/>
                <a:cs typeface="Calibri"/>
              </a:rPr>
              <a:t>or</a:t>
            </a:r>
            <a:r>
              <a:rPr lang="es-MX" spc="261" baseline="3034" dirty="0">
                <a:latin typeface="Calibri"/>
                <a:cs typeface="Calibri"/>
              </a:rPr>
              <a:t> </a:t>
            </a:r>
            <a:r>
              <a:rPr lang="es-MX" spc="-4" baseline="3034" dirty="0">
                <a:latin typeface="Calibri"/>
                <a:cs typeface="Calibri"/>
              </a:rPr>
              <a:t>l</a:t>
            </a:r>
            <a:r>
              <a:rPr lang="es-MX" baseline="3034" dirty="0">
                <a:latin typeface="Calibri"/>
                <a:cs typeface="Calibri"/>
              </a:rPr>
              <a:t>o</a:t>
            </a:r>
            <a:r>
              <a:rPr lang="es-MX" spc="276" baseline="3034" dirty="0">
                <a:latin typeface="Calibri"/>
                <a:cs typeface="Calibri"/>
              </a:rPr>
              <a:t> </a:t>
            </a:r>
            <a:r>
              <a:rPr lang="es-MX" spc="4" baseline="3034" dirty="0">
                <a:latin typeface="Calibri"/>
                <a:cs typeface="Calibri"/>
              </a:rPr>
              <a:t>qu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81" baseline="3034" dirty="0">
                <a:latin typeface="Calibri"/>
                <a:cs typeface="Calibri"/>
              </a:rPr>
              <a:t> </a:t>
            </a:r>
            <a:r>
              <a:rPr lang="es-MX" spc="-19" baseline="3034" dirty="0">
                <a:latin typeface="Calibri"/>
                <a:cs typeface="Calibri"/>
              </a:rPr>
              <a:t>c</a:t>
            </a:r>
            <a:r>
              <a:rPr lang="es-MX" baseline="3034" dirty="0">
                <a:latin typeface="Calibri"/>
                <a:cs typeface="Calibri"/>
              </a:rPr>
              <a:t>or</a:t>
            </a:r>
            <a:r>
              <a:rPr lang="es-MX" spc="-19" baseline="3034" dirty="0">
                <a:latin typeface="Calibri"/>
                <a:cs typeface="Calibri"/>
              </a:rPr>
              <a:t>r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4" baseline="3034" dirty="0">
                <a:latin typeface="Calibri"/>
                <a:cs typeface="Calibri"/>
              </a:rPr>
              <a:t>s</a:t>
            </a:r>
            <a:r>
              <a:rPr lang="es-MX" baseline="3034" dirty="0">
                <a:latin typeface="Calibri"/>
                <a:cs typeface="Calibri"/>
              </a:rPr>
              <a:t>pon</a:t>
            </a:r>
            <a:r>
              <a:rPr lang="es-MX" spc="4" baseline="3034" dirty="0">
                <a:latin typeface="Calibri"/>
                <a:cs typeface="Calibri"/>
              </a:rPr>
              <a:t>d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76" baseline="3034" dirty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al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spc="-4" baseline="3034" dirty="0" smtClean="0">
                <a:latin typeface="Calibri"/>
                <a:cs typeface="Calibri"/>
              </a:rPr>
              <a:t>tercer</a:t>
            </a:r>
            <a:r>
              <a:rPr lang="es-MX" spc="266" baseline="3034" dirty="0" smtClean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t</a:t>
            </a:r>
            <a:r>
              <a:rPr lang="es-MX" spc="-4" baseline="3034" dirty="0">
                <a:latin typeface="Calibri"/>
                <a:cs typeface="Calibri"/>
              </a:rPr>
              <a:t>ri</a:t>
            </a:r>
            <a:r>
              <a:rPr lang="es-MX" baseline="3034" dirty="0">
                <a:latin typeface="Calibri"/>
                <a:cs typeface="Calibri"/>
              </a:rPr>
              <a:t>me</a:t>
            </a:r>
            <a:r>
              <a:rPr lang="es-MX" spc="-14" baseline="3034" dirty="0">
                <a:latin typeface="Calibri"/>
                <a:cs typeface="Calibri"/>
              </a:rPr>
              <a:t>s</a:t>
            </a:r>
            <a:r>
              <a:rPr lang="es-MX" baseline="3034" dirty="0">
                <a:latin typeface="Calibri"/>
                <a:cs typeface="Calibri"/>
              </a:rPr>
              <a:t>t</a:t>
            </a:r>
            <a:r>
              <a:rPr lang="es-MX" spc="-29" baseline="3034" dirty="0">
                <a:latin typeface="Calibri"/>
                <a:cs typeface="Calibri"/>
              </a:rPr>
              <a:t>r</a:t>
            </a:r>
            <a:r>
              <a:rPr lang="es-MX" baseline="3034" dirty="0">
                <a:latin typeface="Calibri"/>
                <a:cs typeface="Calibri"/>
              </a:rPr>
              <a:t>e</a:t>
            </a:r>
            <a:r>
              <a:rPr lang="es-MX" spc="266" baseline="3034" dirty="0">
                <a:latin typeface="Calibri"/>
                <a:cs typeface="Calibri"/>
              </a:rPr>
              <a:t> </a:t>
            </a:r>
            <a:r>
              <a:rPr lang="es-MX" spc="4" baseline="3034" dirty="0">
                <a:latin typeface="Calibri"/>
                <a:cs typeface="Calibri"/>
              </a:rPr>
              <a:t>de</a:t>
            </a:r>
            <a:r>
              <a:rPr lang="es-MX" baseline="3034" dirty="0">
                <a:latin typeface="Calibri"/>
                <a:cs typeface="Calibri"/>
              </a:rPr>
              <a:t>l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baseline="3034" dirty="0">
                <a:latin typeface="Calibri"/>
                <a:cs typeface="Calibri"/>
              </a:rPr>
              <a:t>año</a:t>
            </a:r>
            <a:r>
              <a:rPr lang="es-MX" spc="271" baseline="3034" dirty="0">
                <a:latin typeface="Calibri"/>
                <a:cs typeface="Calibri"/>
              </a:rPr>
              <a:t> </a:t>
            </a:r>
            <a:r>
              <a:rPr lang="es-MX" baseline="3034" dirty="0" smtClean="0">
                <a:latin typeface="Calibri"/>
                <a:cs typeface="Calibri"/>
              </a:rPr>
              <a:t>202</a:t>
            </a:r>
            <a:r>
              <a:rPr lang="es-MX" spc="14" baseline="3034" dirty="0" smtClean="0">
                <a:latin typeface="Calibri"/>
                <a:cs typeface="Calibri"/>
              </a:rPr>
              <a:t>2</a:t>
            </a:r>
            <a:r>
              <a:rPr lang="es-MX" baseline="3034" dirty="0" smtClean="0">
                <a:latin typeface="Calibri"/>
                <a:cs typeface="Calibri"/>
              </a:rPr>
              <a:t>,</a:t>
            </a:r>
            <a:r>
              <a:rPr lang="es-MX" spc="261" baseline="3034" dirty="0" smtClean="0">
                <a:latin typeface="Calibri"/>
                <a:cs typeface="Calibri"/>
              </a:rPr>
              <a:t> </a:t>
            </a:r>
            <a:r>
              <a:rPr lang="es-MX" spc="14" baseline="3034" dirty="0">
                <a:latin typeface="Calibri"/>
                <a:cs typeface="Calibri"/>
              </a:rPr>
              <a:t>e</a:t>
            </a:r>
            <a:r>
              <a:rPr lang="es-MX" baseline="3034" dirty="0">
                <a:latin typeface="Calibri"/>
                <a:cs typeface="Calibri"/>
              </a:rPr>
              <a:t>l</a:t>
            </a:r>
            <a:r>
              <a:rPr lang="es-MX" spc="261" baseline="3034" dirty="0">
                <a:latin typeface="Calibri"/>
                <a:cs typeface="Calibri"/>
              </a:rPr>
              <a:t> </a:t>
            </a:r>
            <a:r>
              <a:rPr lang="es-MX" spc="9" baseline="3034" dirty="0" smtClean="0">
                <a:latin typeface="Calibri"/>
                <a:cs typeface="Calibri"/>
              </a:rPr>
              <a:t>d</a:t>
            </a:r>
            <a:r>
              <a:rPr lang="es-MX" baseline="3034" dirty="0" smtClean="0">
                <a:latin typeface="Calibri"/>
                <a:cs typeface="Calibri"/>
              </a:rPr>
              <a:t>e</a:t>
            </a:r>
            <a:r>
              <a:rPr lang="es-MX" spc="4" baseline="3034" dirty="0" smtClean="0">
                <a:latin typeface="Calibri"/>
                <a:cs typeface="Calibri"/>
              </a:rPr>
              <a:t>s</a:t>
            </a:r>
            <a:r>
              <a:rPr lang="es-MX" baseline="3034" dirty="0" smtClean="0">
                <a:latin typeface="Calibri"/>
                <a:cs typeface="Calibri"/>
              </a:rPr>
              <a:t>pacho </a:t>
            </a:r>
            <a:r>
              <a:rPr lang="es-MX" baseline="1517" dirty="0" smtClean="0">
                <a:latin typeface="Calibri"/>
                <a:cs typeface="Calibri"/>
              </a:rPr>
              <a:t>e</a:t>
            </a:r>
            <a:r>
              <a:rPr lang="es-MX" spc="4" baseline="1517" dirty="0" smtClean="0">
                <a:latin typeface="Calibri"/>
                <a:cs typeface="Calibri"/>
              </a:rPr>
              <a:t>n</a:t>
            </a:r>
            <a:r>
              <a:rPr lang="es-MX" spc="-19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a</a:t>
            </a:r>
            <a:r>
              <a:rPr lang="es-MX" spc="-25" baseline="1517" dirty="0" smtClean="0">
                <a:latin typeface="Calibri"/>
                <a:cs typeface="Calibri"/>
              </a:rPr>
              <a:t>r</a:t>
            </a:r>
            <a:r>
              <a:rPr lang="es-MX" spc="-29" baseline="1517" dirty="0" smtClean="0">
                <a:latin typeface="Calibri"/>
                <a:cs typeface="Calibri"/>
              </a:rPr>
              <a:t>g</a:t>
            </a:r>
            <a:r>
              <a:rPr lang="es-MX" baseline="1517" dirty="0" smtClean="0">
                <a:latin typeface="Calibri"/>
                <a:cs typeface="Calibri"/>
              </a:rPr>
              <a:t>ado </a:t>
            </a:r>
            <a:r>
              <a:rPr lang="es-MX" spc="29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9" baseline="1517" dirty="0">
                <a:latin typeface="Calibri"/>
                <a:cs typeface="Calibri"/>
              </a:rPr>
              <a:t>p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ac</a:t>
            </a:r>
            <a:r>
              <a:rPr lang="es-MX" spc="-4" baseline="1517" dirty="0">
                <a:latin typeface="Calibri"/>
                <a:cs typeface="Calibri"/>
              </a:rPr>
              <a:t>ti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ar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as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au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14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-9" baseline="1517" dirty="0">
                <a:latin typeface="Calibri"/>
                <a:cs typeface="Calibri"/>
              </a:rPr>
              <a:t>í</a:t>
            </a:r>
            <a:r>
              <a:rPr lang="es-MX" baseline="1517" dirty="0">
                <a:latin typeface="Calibri"/>
                <a:cs typeface="Calibri"/>
              </a:rPr>
              <a:t>as </a:t>
            </a:r>
            <a:r>
              <a:rPr lang="es-MX" spc="3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al 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39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od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r </a:t>
            </a:r>
            <a:r>
              <a:rPr lang="es-MX" spc="3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Ju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al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de</a:t>
            </a:r>
            <a:r>
              <a:rPr lang="es-MX" baseline="1517" dirty="0">
                <a:latin typeface="Calibri"/>
                <a:cs typeface="Calibri"/>
              </a:rPr>
              <a:t>l </a:t>
            </a:r>
            <a:r>
              <a:rPr lang="es-MX" spc="3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19" baseline="1517" dirty="0">
                <a:latin typeface="Calibri"/>
                <a:cs typeface="Calibri"/>
              </a:rPr>
              <a:t>s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ado </a:t>
            </a:r>
            <a:r>
              <a:rPr lang="es-MX" spc="29" baseline="1517" dirty="0">
                <a:latin typeface="Calibri"/>
                <a:cs typeface="Calibri"/>
              </a:rPr>
              <a:t> </a:t>
            </a:r>
            <a:r>
              <a:rPr lang="es-MX" spc="4" baseline="1517" dirty="0" smtClean="0">
                <a:latin typeface="Calibri"/>
                <a:cs typeface="Calibri"/>
              </a:rPr>
              <a:t>de </a:t>
            </a:r>
            <a:r>
              <a:rPr lang="es-MX" baseline="1517" dirty="0" smtClean="0">
                <a:latin typeface="Calibri"/>
                <a:cs typeface="Calibri"/>
              </a:rPr>
              <a:t>Coah</a:t>
            </a:r>
            <a:r>
              <a:rPr lang="es-MX" spc="4" baseline="1517" dirty="0" smtClean="0">
                <a:latin typeface="Calibri"/>
                <a:cs typeface="Calibri"/>
              </a:rPr>
              <a:t>u</a:t>
            </a:r>
            <a:r>
              <a:rPr lang="es-MX" spc="-4" baseline="1517" dirty="0" smtClean="0">
                <a:latin typeface="Calibri"/>
                <a:cs typeface="Calibri"/>
              </a:rPr>
              <a:t>il</a:t>
            </a:r>
            <a:r>
              <a:rPr lang="es-MX" baseline="1517" dirty="0" smtClean="0">
                <a:latin typeface="Calibri"/>
                <a:cs typeface="Calibri"/>
              </a:rPr>
              <a:t>a </a:t>
            </a:r>
            <a:r>
              <a:rPr lang="es-MX" spc="4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 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14" baseline="1517" dirty="0">
                <a:latin typeface="Calibri"/>
                <a:cs typeface="Calibri"/>
              </a:rPr>
              <a:t>Z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-25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-4" baseline="1517" dirty="0">
                <a:latin typeface="Calibri"/>
                <a:cs typeface="Calibri"/>
              </a:rPr>
              <a:t>g</a:t>
            </a:r>
            <a:r>
              <a:rPr lang="es-MX" spc="-25" baseline="1517" dirty="0">
                <a:latin typeface="Calibri"/>
                <a:cs typeface="Calibri"/>
              </a:rPr>
              <a:t>oz</a:t>
            </a:r>
            <a:r>
              <a:rPr lang="es-MX" baseline="1517" dirty="0">
                <a:latin typeface="Calibri"/>
                <a:cs typeface="Calibri"/>
              </a:rPr>
              <a:t>a,</a:t>
            </a:r>
            <a:r>
              <a:rPr lang="es-MX" spc="396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-9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visa</a:t>
            </a:r>
            <a:r>
              <a:rPr lang="es-MX" spc="40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y 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hace</a:t>
            </a:r>
            <a:r>
              <a:rPr lang="es-MX" spc="40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 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4" baseline="1517" dirty="0" smtClean="0">
                <a:latin typeface="Calibri"/>
                <a:cs typeface="Calibri"/>
              </a:rPr>
              <a:t>de  l</a:t>
            </a:r>
            <a:r>
              <a:rPr lang="es-MX" spc="9" baseline="1517" dirty="0" smtClean="0">
                <a:latin typeface="Calibri"/>
                <a:cs typeface="Calibri"/>
              </a:rPr>
              <a:t>o</a:t>
            </a:r>
            <a:r>
              <a:rPr lang="es-MX" baseline="1517" dirty="0" smtClean="0">
                <a:latin typeface="Calibri"/>
                <a:cs typeface="Calibri"/>
              </a:rPr>
              <a:t>s</a:t>
            </a:r>
            <a:r>
              <a:rPr lang="es-MX" spc="406" baseline="1517" dirty="0" smtClean="0">
                <a:latin typeface="Calibri"/>
                <a:cs typeface="Calibri"/>
              </a:rPr>
              <a:t> 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ua</a:t>
            </a:r>
            <a:r>
              <a:rPr lang="es-MX" spc="4" baseline="1517" dirty="0" smtClean="0">
                <a:latin typeface="Calibri"/>
                <a:cs typeface="Calibri"/>
              </a:rPr>
              <a:t>d</a:t>
            </a:r>
            <a:r>
              <a:rPr lang="es-MX" baseline="1517" dirty="0" smtClean="0">
                <a:latin typeface="Calibri"/>
                <a:cs typeface="Calibri"/>
              </a:rPr>
              <a:t>ern</a:t>
            </a:r>
            <a:r>
              <a:rPr lang="es-MX" spc="9" baseline="1517" dirty="0" smtClean="0">
                <a:latin typeface="Calibri"/>
                <a:cs typeface="Calibri"/>
              </a:rPr>
              <a:t>i</a:t>
            </a:r>
            <a:r>
              <a:rPr lang="es-MX" spc="-4" baseline="1517" dirty="0" smtClean="0">
                <a:latin typeface="Calibri"/>
                <a:cs typeface="Calibri"/>
              </a:rPr>
              <a:t>ll</a:t>
            </a:r>
            <a:r>
              <a:rPr lang="es-MX" baseline="1517" dirty="0" smtClean="0">
                <a:latin typeface="Calibri"/>
                <a:cs typeface="Calibri"/>
              </a:rPr>
              <a:t>os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spc="9" baseline="1517" dirty="0" smtClean="0">
                <a:latin typeface="Calibri"/>
                <a:cs typeface="Calibri"/>
              </a:rPr>
              <a:t>u</a:t>
            </a:r>
            <a:r>
              <a:rPr lang="es-MX" baseline="1517" dirty="0" smtClean="0">
                <a:latin typeface="Calibri"/>
                <a:cs typeface="Calibri"/>
              </a:rPr>
              <a:t>na</a:t>
            </a:r>
            <a:r>
              <a:rPr lang="es-MX" spc="406" baseline="1517" dirty="0" smtClean="0">
                <a:latin typeface="Calibri"/>
                <a:cs typeface="Calibri"/>
              </a:rPr>
              <a:t> </a:t>
            </a:r>
            <a:r>
              <a:rPr lang="es-MX" spc="-9" baseline="1517" dirty="0" smtClean="0">
                <a:latin typeface="Calibri"/>
                <a:cs typeface="Calibri"/>
              </a:rPr>
              <a:t>ve</a:t>
            </a:r>
            <a:r>
              <a:rPr lang="es-MX" baseline="1517" dirty="0" smtClean="0">
                <a:latin typeface="Calibri"/>
                <a:cs typeface="Calibri"/>
              </a:rPr>
              <a:t>z </a:t>
            </a:r>
            <a:r>
              <a:rPr lang="es-MX" spc="-25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erm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baseline="1517" dirty="0" smtClean="0">
                <a:latin typeface="Calibri"/>
                <a:cs typeface="Calibri"/>
              </a:rPr>
              <a:t>nada</a:t>
            </a:r>
            <a:r>
              <a:rPr lang="es-MX" spc="169" baseline="1517" dirty="0" smtClean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u</a:t>
            </a:r>
            <a:r>
              <a:rPr lang="es-MX" spc="179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evisión,</a:t>
            </a:r>
            <a:r>
              <a:rPr lang="es-MX" spc="164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n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spc="9" baseline="1517" dirty="0">
                <a:latin typeface="Calibri"/>
                <a:cs typeface="Calibri"/>
              </a:rPr>
              <a:t>u</a:t>
            </a:r>
            <a:r>
              <a:rPr lang="es-MX" baseline="1517" dirty="0">
                <a:latin typeface="Calibri"/>
                <a:cs typeface="Calibri"/>
              </a:rPr>
              <a:t>na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spc="-34" baseline="1517" dirty="0">
                <a:latin typeface="Calibri"/>
                <a:cs typeface="Calibri"/>
              </a:rPr>
              <a:t>f</a:t>
            </a:r>
            <a:r>
              <a:rPr lang="es-MX" baseline="1517" dirty="0">
                <a:latin typeface="Calibri"/>
                <a:cs typeface="Calibri"/>
              </a:rPr>
              <a:t>echa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</a:t>
            </a:r>
            <a:r>
              <a:rPr lang="es-MX" spc="-25" baseline="1517" dirty="0">
                <a:latin typeface="Calibri"/>
                <a:cs typeface="Calibri"/>
              </a:rPr>
              <a:t>st</a:t>
            </a:r>
            <a:r>
              <a:rPr lang="es-MX" baseline="1517" dirty="0">
                <a:latin typeface="Calibri"/>
                <a:cs typeface="Calibri"/>
              </a:rPr>
              <a:t>er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17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7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9" baseline="1517" dirty="0">
                <a:latin typeface="Calibri"/>
                <a:cs typeface="Calibri"/>
              </a:rPr>
              <a:t>n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usión</a:t>
            </a:r>
            <a:r>
              <a:rPr lang="es-MX" spc="184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69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d</a:t>
            </a:r>
            <a:r>
              <a:rPr lang="es-MX" spc="4" baseline="1517" dirty="0" smtClean="0">
                <a:latin typeface="Calibri"/>
                <a:cs typeface="Calibri"/>
              </a:rPr>
              <a:t>i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has au</a:t>
            </a:r>
            <a:r>
              <a:rPr lang="es-MX" spc="4" baseline="1517" dirty="0" smtClean="0">
                <a:latin typeface="Calibri"/>
                <a:cs typeface="Calibri"/>
              </a:rPr>
              <a:t>d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spc="-14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or</a:t>
            </a:r>
            <a:r>
              <a:rPr lang="es-MX" spc="-9" baseline="1517" dirty="0" smtClean="0">
                <a:latin typeface="Calibri"/>
                <a:cs typeface="Calibri"/>
              </a:rPr>
              <a:t>í</a:t>
            </a:r>
            <a:r>
              <a:rPr lang="es-MX" baseline="1517" dirty="0" smtClean="0">
                <a:latin typeface="Calibri"/>
                <a:cs typeface="Calibri"/>
              </a:rPr>
              <a:t>a</a:t>
            </a:r>
            <a:r>
              <a:rPr lang="es-MX" spc="4" baseline="1517" dirty="0" smtClean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.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acue</a:t>
            </a:r>
            <a:r>
              <a:rPr lang="es-MX" spc="-25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do</a:t>
            </a:r>
            <a:r>
              <a:rPr lang="es-MX" spc="150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9" baseline="1517" dirty="0">
                <a:latin typeface="Calibri"/>
                <a:cs typeface="Calibri"/>
              </a:rPr>
              <a:t>m</a:t>
            </a:r>
            <a:r>
              <a:rPr lang="es-MX" baseline="1517" dirty="0">
                <a:latin typeface="Calibri"/>
                <a:cs typeface="Calibri"/>
              </a:rPr>
              <a:t>un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ado</a:t>
            </a:r>
            <a:r>
              <a:rPr lang="es-MX" spc="15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14" baseline="1517" dirty="0">
                <a:latin typeface="Calibri"/>
                <a:cs typeface="Calibri"/>
              </a:rPr>
              <a:t>s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un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da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,</a:t>
            </a:r>
            <a:r>
              <a:rPr lang="es-MX" spc="15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13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14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acho</a:t>
            </a:r>
            <a:r>
              <a:rPr lang="es-MX" spc="144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aún </a:t>
            </a:r>
            <a:r>
              <a:rPr lang="es-MX" spc="4" baseline="1517" dirty="0" smtClean="0">
                <a:latin typeface="Calibri"/>
                <a:cs typeface="Calibri"/>
              </a:rPr>
              <a:t>n</a:t>
            </a:r>
            <a:r>
              <a:rPr lang="es-MX" baseline="1517" dirty="0" smtClean="0">
                <a:latin typeface="Calibri"/>
                <a:cs typeface="Calibri"/>
              </a:rPr>
              <a:t>o </a:t>
            </a:r>
            <a:r>
              <a:rPr lang="es-MX" baseline="1517" dirty="0">
                <a:latin typeface="Calibri"/>
                <a:cs typeface="Calibri"/>
              </a:rPr>
              <a:t>h</a:t>
            </a:r>
            <a:r>
              <a:rPr lang="es-MX" spc="14" baseline="1517" dirty="0">
                <a:latin typeface="Calibri"/>
                <a:cs typeface="Calibri"/>
              </a:rPr>
              <a:t>a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 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29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or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4" baseline="1517" dirty="0">
                <a:latin typeface="Calibri"/>
                <a:cs typeface="Calibri"/>
              </a:rPr>
              <a:t>s</a:t>
            </a:r>
            <a:r>
              <a:rPr lang="es-MX" baseline="1517" dirty="0">
                <a:latin typeface="Calibri"/>
                <a:cs typeface="Calibri"/>
              </a:rPr>
              <a:t>pon</a:t>
            </a:r>
            <a:r>
              <a:rPr lang="es-MX" spc="14" baseline="1517" dirty="0">
                <a:latin typeface="Calibri"/>
                <a:cs typeface="Calibri"/>
              </a:rPr>
              <a:t>d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9" baseline="1517" dirty="0">
                <a:latin typeface="Calibri"/>
                <a:cs typeface="Calibri"/>
              </a:rPr>
              <a:t>n</a:t>
            </a:r>
            <a:r>
              <a:rPr lang="es-MX" spc="-25" baseline="1517" dirty="0">
                <a:latin typeface="Calibri"/>
                <a:cs typeface="Calibri"/>
              </a:rPr>
              <a:t>t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-9" baseline="1517" dirty="0">
                <a:latin typeface="Calibri"/>
                <a:cs typeface="Calibri"/>
              </a:rPr>
              <a:t>i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9" baseline="1517" dirty="0">
                <a:latin typeface="Calibri"/>
                <a:cs typeface="Calibri"/>
              </a:rPr>
              <a:t>ó</a:t>
            </a:r>
            <a:r>
              <a:rPr lang="es-MX" baseline="1517" dirty="0">
                <a:latin typeface="Calibri"/>
                <a:cs typeface="Calibri"/>
              </a:rPr>
              <a:t>n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9" baseline="1517" dirty="0">
                <a:latin typeface="Calibri"/>
                <a:cs typeface="Calibri"/>
              </a:rPr>
              <a:t> 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ec</a:t>
            </a:r>
            <a:r>
              <a:rPr lang="es-MX" spc="9" baseline="1517" dirty="0">
                <a:latin typeface="Calibri"/>
                <a:cs typeface="Calibri"/>
              </a:rPr>
              <a:t>u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sos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baseline="1517" dirty="0" smtClean="0">
                <a:latin typeface="Calibri"/>
                <a:cs typeface="Calibri"/>
              </a:rPr>
              <a:t>fi</a:t>
            </a:r>
            <a:r>
              <a:rPr lang="es-MX" spc="9" baseline="1517" dirty="0" smtClean="0">
                <a:latin typeface="Calibri"/>
                <a:cs typeface="Calibri"/>
              </a:rPr>
              <a:t>n</a:t>
            </a:r>
            <a:r>
              <a:rPr lang="es-MX" baseline="1517" dirty="0" smtClean="0">
                <a:latin typeface="Calibri"/>
                <a:cs typeface="Calibri"/>
              </a:rPr>
              <a:t>anc</a:t>
            </a:r>
            <a:r>
              <a:rPr lang="es-MX" spc="-4" baseline="1517" dirty="0" smtClean="0">
                <a:latin typeface="Calibri"/>
                <a:cs typeface="Calibri"/>
              </a:rPr>
              <a:t>i</a:t>
            </a:r>
            <a:r>
              <a:rPr lang="es-MX" baseline="1517" dirty="0" smtClean="0">
                <a:latin typeface="Calibri"/>
                <a:cs typeface="Calibri"/>
              </a:rPr>
              <a:t>e</a:t>
            </a:r>
            <a:r>
              <a:rPr lang="es-MX" spc="-25" baseline="1517" dirty="0" smtClean="0">
                <a:latin typeface="Calibri"/>
                <a:cs typeface="Calibri"/>
              </a:rPr>
              <a:t>r</a:t>
            </a:r>
            <a:r>
              <a:rPr lang="es-MX" baseline="1517" dirty="0" smtClean="0">
                <a:latin typeface="Calibri"/>
                <a:cs typeface="Calibri"/>
              </a:rPr>
              <a:t>os </a:t>
            </a:r>
            <a:r>
              <a:rPr lang="es-MX" spc="4" baseline="1517" dirty="0" smtClean="0">
                <a:latin typeface="Calibri"/>
                <a:cs typeface="Calibri"/>
              </a:rPr>
              <a:t>de</a:t>
            </a:r>
            <a:r>
              <a:rPr lang="es-MX" baseline="1517" dirty="0" smtClean="0">
                <a:latin typeface="Calibri"/>
                <a:cs typeface="Calibri"/>
              </a:rPr>
              <a:t>l</a:t>
            </a:r>
            <a:r>
              <a:rPr lang="es-MX" spc="236" baseline="1517" dirty="0" smtClean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pod</a:t>
            </a:r>
            <a:r>
              <a:rPr lang="es-MX" spc="19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r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ju</a:t>
            </a:r>
            <a:r>
              <a:rPr lang="es-MX" spc="4" baseline="1517" dirty="0">
                <a:latin typeface="Calibri"/>
                <a:cs typeface="Calibri"/>
              </a:rPr>
              <a:t>di</a:t>
            </a:r>
            <a:r>
              <a:rPr lang="es-MX" spc="-4" baseline="1517" dirty="0">
                <a:latin typeface="Calibri"/>
                <a:cs typeface="Calibri"/>
              </a:rPr>
              <a:t>c</a:t>
            </a:r>
            <a:r>
              <a:rPr lang="es-MX" spc="4" baseline="1517" dirty="0">
                <a:latin typeface="Calibri"/>
                <a:cs typeface="Calibri"/>
              </a:rPr>
              <a:t>i</a:t>
            </a:r>
            <a:r>
              <a:rPr lang="es-MX" baseline="1517" dirty="0">
                <a:latin typeface="Calibri"/>
                <a:cs typeface="Calibri"/>
              </a:rPr>
              <a:t>al,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mo</a:t>
            </a:r>
            <a:r>
              <a:rPr lang="es-MX" spc="9" baseline="1517" dirty="0">
                <a:latin typeface="Calibri"/>
                <a:cs typeface="Calibri"/>
              </a:rPr>
              <a:t>t</a:t>
            </a:r>
            <a:r>
              <a:rPr lang="es-MX" spc="-4" baseline="1517" dirty="0">
                <a:latin typeface="Calibri"/>
                <a:cs typeface="Calibri"/>
              </a:rPr>
              <a:t>i</a:t>
            </a:r>
            <a:r>
              <a:rPr lang="es-MX" spc="-9" baseline="1517" dirty="0">
                <a:latin typeface="Calibri"/>
                <a:cs typeface="Calibri"/>
              </a:rPr>
              <a:t>v</a:t>
            </a:r>
            <a:r>
              <a:rPr lang="es-MX" baseline="1517" dirty="0">
                <a:latin typeface="Calibri"/>
                <a:cs typeface="Calibri"/>
              </a:rPr>
              <a:t>o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por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spc="1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236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uál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241" baseline="1517" dirty="0">
                <a:latin typeface="Calibri"/>
                <a:cs typeface="Calibri"/>
              </a:rPr>
              <a:t> </a:t>
            </a:r>
            <a:r>
              <a:rPr lang="es-MX" spc="4" baseline="1517" dirty="0">
                <a:latin typeface="Calibri"/>
                <a:cs typeface="Calibri"/>
              </a:rPr>
              <a:t>i</a:t>
            </a:r>
            <a:r>
              <a:rPr lang="es-MX" spc="-9" baseline="1517" dirty="0">
                <a:latin typeface="Calibri"/>
                <a:cs typeface="Calibri"/>
              </a:rPr>
              <a:t>n</a:t>
            </a:r>
            <a:r>
              <a:rPr lang="es-MX" spc="-34" baseline="1517" dirty="0">
                <a:latin typeface="Calibri"/>
                <a:cs typeface="Calibri"/>
              </a:rPr>
              <a:t>f</a:t>
            </a:r>
            <a:r>
              <a:rPr lang="es-MX" baseline="1517" dirty="0">
                <a:latin typeface="Calibri"/>
                <a:cs typeface="Calibri"/>
              </a:rPr>
              <a:t>orma</a:t>
            </a:r>
            <a:r>
              <a:rPr lang="es-MX" spc="-4" baseline="1517" dirty="0">
                <a:latin typeface="Calibri"/>
                <a:cs typeface="Calibri"/>
              </a:rPr>
              <a:t>ci</a:t>
            </a:r>
            <a:r>
              <a:rPr lang="es-MX" baseline="1517" dirty="0">
                <a:latin typeface="Calibri"/>
                <a:cs typeface="Calibri"/>
              </a:rPr>
              <a:t>ón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spc="-3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á</a:t>
            </a:r>
            <a:r>
              <a:rPr lang="es-MX" spc="246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pub</a:t>
            </a:r>
            <a:r>
              <a:rPr lang="es-MX" spc="4" baseline="1517" dirty="0">
                <a:latin typeface="Calibri"/>
                <a:cs typeface="Calibri"/>
              </a:rPr>
              <a:t>li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ada</a:t>
            </a:r>
            <a:r>
              <a:rPr lang="es-MX" spc="256" baseline="1517" dirty="0">
                <a:latin typeface="Calibri"/>
                <a:cs typeface="Calibri"/>
              </a:rPr>
              <a:t> </a:t>
            </a:r>
            <a:r>
              <a:rPr lang="es-MX" spc="4" baseline="1517" dirty="0" smtClean="0">
                <a:latin typeface="Calibri"/>
                <a:cs typeface="Calibri"/>
              </a:rPr>
              <a:t>en </a:t>
            </a:r>
            <a:r>
              <a:rPr lang="es-MX" spc="-4" baseline="1517" dirty="0" smtClean="0">
                <a:latin typeface="Calibri"/>
                <a:cs typeface="Calibri"/>
              </a:rPr>
              <a:t>c</a:t>
            </a:r>
            <a:r>
              <a:rPr lang="es-MX" baseline="1517" dirty="0" smtClean="0">
                <a:latin typeface="Calibri"/>
                <a:cs typeface="Calibri"/>
              </a:rPr>
              <a:t>uan</a:t>
            </a:r>
            <a:r>
              <a:rPr lang="es-MX" spc="-19" baseline="1517" dirty="0" smtClean="0">
                <a:latin typeface="Calibri"/>
                <a:cs typeface="Calibri"/>
              </a:rPr>
              <a:t>t</a:t>
            </a:r>
            <a:r>
              <a:rPr lang="es-MX" baseline="1517" dirty="0" smtClean="0">
                <a:latin typeface="Calibri"/>
                <a:cs typeface="Calibri"/>
              </a:rPr>
              <a:t>o 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l</a:t>
            </a:r>
            <a:r>
              <a:rPr lang="es-MX" spc="9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d</a:t>
            </a:r>
            <a:r>
              <a:rPr lang="es-MX" spc="4" baseline="1517" dirty="0">
                <a:latin typeface="Calibri"/>
                <a:cs typeface="Calibri"/>
              </a:rPr>
              <a:t>e</a:t>
            </a:r>
            <a:r>
              <a:rPr lang="es-MX" baseline="1517" dirty="0">
                <a:latin typeface="Calibri"/>
                <a:cs typeface="Calibri"/>
              </a:rPr>
              <a:t>s</a:t>
            </a:r>
            <a:r>
              <a:rPr lang="es-MX" spc="4" baseline="1517" dirty="0">
                <a:latin typeface="Calibri"/>
                <a:cs typeface="Calibri"/>
              </a:rPr>
              <a:t>p</a:t>
            </a:r>
            <a:r>
              <a:rPr lang="es-MX" baseline="1517" dirty="0">
                <a:latin typeface="Calibri"/>
                <a:cs typeface="Calibri"/>
              </a:rPr>
              <a:t>acho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19" baseline="1517" dirty="0">
                <a:latin typeface="Calibri"/>
                <a:cs typeface="Calibri"/>
              </a:rPr>
              <a:t>c</a:t>
            </a:r>
            <a:r>
              <a:rPr lang="es-MX" baseline="1517" dirty="0">
                <a:latin typeface="Calibri"/>
                <a:cs typeface="Calibri"/>
              </a:rPr>
              <a:t>onc</a:t>
            </a:r>
            <a:r>
              <a:rPr lang="es-MX" spc="-9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u</a:t>
            </a:r>
            <a:r>
              <a:rPr lang="es-MX" spc="-19" baseline="1517" dirty="0">
                <a:latin typeface="Calibri"/>
                <a:cs typeface="Calibri"/>
              </a:rPr>
              <a:t>y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y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ha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</a:t>
            </a:r>
            <a:r>
              <a:rPr lang="es-MX" spc="4" baseline="1517" dirty="0">
                <a:latin typeface="Calibri"/>
                <a:cs typeface="Calibri"/>
              </a:rPr>
              <a:t> 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4" baseline="1517" dirty="0">
                <a:latin typeface="Calibri"/>
                <a:cs typeface="Calibri"/>
              </a:rPr>
              <a:t>n</a:t>
            </a:r>
            <a:r>
              <a:rPr lang="es-MX" baseline="1517" dirty="0">
                <a:latin typeface="Calibri"/>
                <a:cs typeface="Calibri"/>
              </a:rPr>
              <a:t>t</a:t>
            </a:r>
            <a:r>
              <a:rPr lang="es-MX" spc="-29" baseline="1517" dirty="0">
                <a:latin typeface="Calibri"/>
                <a:cs typeface="Calibri"/>
              </a:rPr>
              <a:t>r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-25" baseline="1517" dirty="0">
                <a:latin typeface="Calibri"/>
                <a:cs typeface="Calibri"/>
              </a:rPr>
              <a:t>g</a:t>
            </a:r>
            <a:r>
              <a:rPr lang="es-MX" baseline="1517" dirty="0">
                <a:latin typeface="Calibri"/>
                <a:cs typeface="Calibri"/>
              </a:rPr>
              <a:t>a </a:t>
            </a:r>
            <a:r>
              <a:rPr lang="es-MX" spc="4" baseline="1517" dirty="0">
                <a:latin typeface="Calibri"/>
                <a:cs typeface="Calibri"/>
              </a:rPr>
              <a:t>d</a:t>
            </a:r>
            <a:r>
              <a:rPr lang="es-MX" baseline="1517" dirty="0">
                <a:latin typeface="Calibri"/>
                <a:cs typeface="Calibri"/>
              </a:rPr>
              <a:t>e</a:t>
            </a:r>
            <a:r>
              <a:rPr lang="es-MX" spc="14" baseline="1517" dirty="0">
                <a:latin typeface="Calibri"/>
                <a:cs typeface="Calibri"/>
              </a:rPr>
              <a:t> </a:t>
            </a:r>
            <a:r>
              <a:rPr lang="es-MX" spc="-4" baseline="1517" dirty="0">
                <a:latin typeface="Calibri"/>
                <a:cs typeface="Calibri"/>
              </a:rPr>
              <a:t>l</a:t>
            </a:r>
            <a:r>
              <a:rPr lang="es-MX" baseline="1517" dirty="0">
                <a:latin typeface="Calibri"/>
                <a:cs typeface="Calibri"/>
              </a:rPr>
              <a:t>a mism</a:t>
            </a:r>
            <a:r>
              <a:rPr lang="es-MX" spc="4" baseline="1517" dirty="0">
                <a:latin typeface="Calibri"/>
                <a:cs typeface="Calibri"/>
              </a:rPr>
              <a:t>a</a:t>
            </a:r>
            <a:r>
              <a:rPr lang="es-MX" baseline="1517" dirty="0">
                <a:latin typeface="Calibri"/>
                <a:cs typeface="Calibri"/>
              </a:rPr>
              <a:t>.</a:t>
            </a:r>
            <a:endParaRPr lang="es-MX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99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89</cp:revision>
  <dcterms:created xsi:type="dcterms:W3CDTF">2017-02-28T19:33:47Z</dcterms:created>
  <dcterms:modified xsi:type="dcterms:W3CDTF">2022-09-30T20:05:25Z</dcterms:modified>
</cp:coreProperties>
</file>